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13A3B-BCFC-4C3F-BAA9-2DAEA626E0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BF3D8-4F2B-487B-88CC-1CCEE593C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ECF2C-A82B-4313-994A-AF91749CD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CF3A2-491E-4FA5-9EB1-04D756E81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961DF-EA88-4562-9BE3-803376DF4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F5AFE-973E-4032-92FE-FBF222841F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722E7-D701-483D-8701-5F64240C1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8537E-2D59-4D6F-85AA-E9E6D4773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ECBA1-B683-4DA7-A649-5A3D37057F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AC8C8-4252-4589-9AFD-1C140534E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EA89D-AA3C-414B-8D7A-336C6E55A2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8F867-F38F-47A0-8867-97A0A26BF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A2BE2A0-38AA-47E2-8D71-6ADB5ED2E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6800" y="1905000"/>
            <a:ext cx="7018268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Practice</a:t>
            </a:r>
          </a:p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PowerPoint</a:t>
            </a:r>
            <a:endParaRPr lang="en-US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 Word Art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Slide Layout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Template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Background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Picture – add one through clipart, one through Office Online and one from a website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57200" y="1828800"/>
            <a:ext cx="4038600" cy="2185988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  <p:sp>
        <p:nvSpPr>
          <p:cNvPr id="5124" name="Rectangle 7"/>
          <p:cNvSpPr>
            <a:spLocks noGrp="1" noChangeArrowheads="1"/>
          </p:cNvSpPr>
          <p:nvPr>
            <p:ph sz="quarter" idx="2"/>
          </p:nvPr>
        </p:nvSpPr>
        <p:spPr>
          <a:xfrm>
            <a:off x="457200" y="4191000"/>
            <a:ext cx="4038600" cy="2187575"/>
          </a:xfrm>
        </p:spPr>
        <p:txBody>
          <a:bodyPr/>
          <a:lstStyle/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Motion Clip</a:t>
            </a:r>
          </a:p>
        </p:txBody>
      </p:sp>
      <p:sp>
        <p:nvSpPr>
          <p:cNvPr id="614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Sound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eaLnBrk="1" hangingPunct="1"/>
            <a:r>
              <a:rPr lang="en-US" smtClean="0"/>
              <a:t>Add a sound from clipart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Animation</a:t>
            </a:r>
          </a:p>
        </p:txBody>
      </p:sp>
      <p:pic>
        <p:nvPicPr>
          <p:cNvPr id="8195" name="Picture 5" descr="MCSO02984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47800"/>
            <a:ext cx="128111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457200" y="3505200"/>
            <a:ext cx="370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Give an entrance effect with sound</a:t>
            </a:r>
          </a:p>
        </p:txBody>
      </p:sp>
      <p:pic>
        <p:nvPicPr>
          <p:cNvPr id="8197" name="Picture 7" descr="MCj043633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6002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 Box 8"/>
          <p:cNvSpPr txBox="1">
            <a:spLocks noChangeArrowheads="1"/>
          </p:cNvSpPr>
          <p:nvPr/>
        </p:nvSpPr>
        <p:spPr bwMode="auto">
          <a:xfrm>
            <a:off x="5181600" y="3429000"/>
            <a:ext cx="263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Give an emphasis effect</a:t>
            </a:r>
          </a:p>
        </p:txBody>
      </p:sp>
      <p:pic>
        <p:nvPicPr>
          <p:cNvPr id="8199" name="Picture 9" descr="MCj0434461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495800"/>
            <a:ext cx="182245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10"/>
          <p:cNvSpPr txBox="1">
            <a:spLocks noChangeArrowheads="1"/>
          </p:cNvSpPr>
          <p:nvPr/>
        </p:nvSpPr>
        <p:spPr bwMode="auto">
          <a:xfrm>
            <a:off x="609600" y="6019800"/>
            <a:ext cx="2012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Give an exit effect</a:t>
            </a:r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5638800" y="6019800"/>
            <a:ext cx="2101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Give a motion path</a:t>
            </a:r>
          </a:p>
        </p:txBody>
      </p:sp>
      <p:pic>
        <p:nvPicPr>
          <p:cNvPr id="8202" name="Picture 12" descr="MCj0232448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3962400"/>
            <a:ext cx="1787525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1600200" y="381000"/>
            <a:ext cx="5943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Add a transition with sound to this slide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60</Words>
  <Application>Microsoft Office PowerPoint</Application>
  <PresentationFormat>On-screen Show (4:3)</PresentationFormat>
  <Paragraphs>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Default Design</vt:lpstr>
      <vt:lpstr>Slide 1</vt:lpstr>
      <vt:lpstr>Slide Layout</vt:lpstr>
      <vt:lpstr>Template</vt:lpstr>
      <vt:lpstr>Background</vt:lpstr>
      <vt:lpstr>Picture – add one through clipart, one through Office Online and one from a website</vt:lpstr>
      <vt:lpstr>Motion Clip</vt:lpstr>
      <vt:lpstr>Sound</vt:lpstr>
      <vt:lpstr>Animation</vt:lpstr>
      <vt:lpstr>Add a transition with sound to this slide</vt:lpstr>
      <vt:lpstr>Add Word Art</vt:lpstr>
    </vt:vector>
  </TitlesOfParts>
  <Company>cls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Layout</dc:title>
  <dc:creator>generic</dc:creator>
  <cp:lastModifiedBy>Andrea</cp:lastModifiedBy>
  <cp:revision>2</cp:revision>
  <dcterms:created xsi:type="dcterms:W3CDTF">2008-10-06T02:15:32Z</dcterms:created>
  <dcterms:modified xsi:type="dcterms:W3CDTF">2010-01-31T16:17:19Z</dcterms:modified>
</cp:coreProperties>
</file>